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516946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469319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252043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3837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917752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157405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621068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111244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68902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928005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680912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968393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6442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531247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085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074393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72140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928E2CD-A9CC-4528-9789-9DA4F563D1CE}" type="datetimeFigureOut">
              <a:rPr lang="bs-Latn-BA" smtClean="0"/>
              <a:t>11. 3. 2024.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FB422-4D72-45E5-9C9E-0E2BCC9CA450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562460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FA63A5E-BAF8-8853-602C-094CC0769B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305" y="325305"/>
            <a:ext cx="6207390" cy="62073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8AE439-3618-F104-953B-B2454021C1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b="1" dirty="0"/>
              <a:t>Predmet</a:t>
            </a:r>
            <a:br>
              <a:rPr lang="bs-Latn-BA" b="1" dirty="0"/>
            </a:br>
            <a:r>
              <a:rPr lang="bs-Latn-BA" sz="5000" b="1" dirty="0"/>
              <a:t>Lekcija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C9B43B-2DBE-91DB-B8AD-5D11B76F17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s-Latn-BA" dirty="0"/>
              <a:t>Ime i prezime profesora</a:t>
            </a:r>
          </a:p>
        </p:txBody>
      </p:sp>
    </p:spTree>
    <p:extLst>
      <p:ext uri="{BB962C8B-B14F-4D97-AF65-F5344CB8AC3E}">
        <p14:creationId xmlns:p14="http://schemas.microsoft.com/office/powerpoint/2010/main" val="4214315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CB2ED-8B27-910F-2EB7-95158FEC5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AF28F-D4B0-5318-78EC-98ADE3BC5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206691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8F69D8C-C692-6FE2-EA95-721E67ED73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305" y="325305"/>
            <a:ext cx="6207390" cy="62073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7DBCDEA-B027-E0B6-3F92-5B7BC5500C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b="1" dirty="0"/>
              <a:t>Hvala na pažnji!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827DA6-17EF-67C0-1123-DDE3BC1F20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s-Latn-BA" dirty="0"/>
              <a:t>E-mail profesora</a:t>
            </a:r>
          </a:p>
        </p:txBody>
      </p:sp>
    </p:spTree>
    <p:extLst>
      <p:ext uri="{BB962C8B-B14F-4D97-AF65-F5344CB8AC3E}">
        <p14:creationId xmlns:p14="http://schemas.microsoft.com/office/powerpoint/2010/main" val="19181953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-univerzitet">
  <a:themeElements>
    <a:clrScheme name="Custom 5">
      <a:dk1>
        <a:sysClr val="windowText" lastClr="000000"/>
      </a:dk1>
      <a:lt1>
        <a:sysClr val="window" lastClr="FFFFFF"/>
      </a:lt1>
      <a:dk2>
        <a:srgbClr val="1C335F"/>
      </a:dk2>
      <a:lt2>
        <a:srgbClr val="EBEBEB"/>
      </a:lt2>
      <a:accent1>
        <a:srgbClr val="F4BF00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-univerzitet" id="{6954E788-5D9D-41DC-84E2-7AFA83C311EF}" vid="{83636694-37B3-44B7-9477-CC1C8FB7FF8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tema-univerzitet</Template>
  <TotalTime>1</TotalTime>
  <Words>13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Century Gothic</vt:lpstr>
      <vt:lpstr>Wingdings 3</vt:lpstr>
      <vt:lpstr>tema-univerzitet</vt:lpstr>
      <vt:lpstr>Predmet Lekcija</vt:lpstr>
      <vt:lpstr>PowerPoint Presentation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Predmet Lekcija</dc:title>
  <dc:creator>Ermin</dc:creator>
  <cp:lastModifiedBy>Ermin</cp:lastModifiedBy>
  <cp:revision>1</cp:revision>
  <dcterms:created xsi:type="dcterms:W3CDTF">2024-03-11T08:19:28Z</dcterms:created>
  <dcterms:modified xsi:type="dcterms:W3CDTF">2024-03-11T08:21:18Z</dcterms:modified>
</cp:coreProperties>
</file>